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93" r:id="rId4"/>
    <p:sldId id="294" r:id="rId5"/>
    <p:sldId id="260" r:id="rId6"/>
    <p:sldId id="296" r:id="rId7"/>
    <p:sldId id="298" r:id="rId8"/>
    <p:sldId id="297" r:id="rId9"/>
    <p:sldId id="299" r:id="rId10"/>
    <p:sldId id="300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4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911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E39-7294-29E7-27D8-716241E1C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ova" panose="020F0502020204030204" pitchFamily="34" charset="0"/>
              </a:rPr>
              <a:t>Occipital Lobe Anatomy and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946A5-996A-8F2D-B952-06EA5F45D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Gary Mumaugh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Campbellsville University</a:t>
            </a:r>
          </a:p>
        </p:txBody>
      </p:sp>
    </p:spTree>
    <p:extLst>
      <p:ext uri="{BB962C8B-B14F-4D97-AF65-F5344CB8AC3E}">
        <p14:creationId xmlns:p14="http://schemas.microsoft.com/office/powerpoint/2010/main" val="133144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3CAD-1382-F3AC-8BE5-FA33DD43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 of Occipital Lobe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F612-7F69-B371-7637-9AE32FB9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597025"/>
            <a:ext cx="10515600" cy="4895850"/>
          </a:xfrm>
        </p:spPr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occipital lobe is located in the most posterior portion of the cerebral cortex, between the Parieto-occipital sulcus and pre-occipital notch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contains: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Visual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conscious awareness of visual stimuli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point of the visual pathway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Association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understanding and recognizing a visual stimulus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Compares the stimulus to past memories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damaged → Visual Agnosia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A326-CCC1-F69C-57D6-ABC87992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hotoreception - Central processing of visual information | Britannica">
            <a:extLst>
              <a:ext uri="{FF2B5EF4-FFF2-40B4-BE49-F238E27FC236}">
                <a16:creationId xmlns:a16="http://schemas.microsoft.com/office/drawing/2014/main" id="{E63B7B68-08F0-E745-CF69-D7BA9CE8E4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365125"/>
            <a:ext cx="11291455" cy="6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0F5A-CDFC-8AD8-C065-F17781D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309707"/>
            <a:ext cx="11970327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Cerebral Cortex – 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Occipital</a:t>
            </a: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Lobe Anatomy &amp; Function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C77D6-E873-2A06-3708-2EF162AFA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1355" b="5877"/>
          <a:stretch/>
        </p:blipFill>
        <p:spPr bwMode="auto">
          <a:xfrm>
            <a:off x="0" y="1219200"/>
            <a:ext cx="12081163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7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C58-EDEC-F3BB-7CC5-79C776FC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0507" cy="1325563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Boundaries of Occipital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4AEF-0BAA-8E35-A2C4-8B173F7B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1" y="1574157"/>
            <a:ext cx="5457609" cy="460280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Parietal-Occipital Sulcus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dirty="0"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eparates the occipital lobe from the parietal lobe.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2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Pre-Occipital Notch</a:t>
            </a:r>
          </a:p>
          <a:p>
            <a:pPr marL="800100" lvl="1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800" dirty="0"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race an imaginary line between the Pre-occipital notch and the lateral sulcus it’s possible to separate the occipital lobe from the temporal lobe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2" descr="Brain Map: Occipital Lobes | Queensland Health">
            <a:extLst>
              <a:ext uri="{FF2B5EF4-FFF2-40B4-BE49-F238E27FC236}">
                <a16:creationId xmlns:a16="http://schemas.microsoft.com/office/drawing/2014/main" id="{857CEBE7-7921-9474-EEAE-F71F3C74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22" y="1190591"/>
            <a:ext cx="5631217" cy="44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7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FB6E-3E8F-D5B2-B79D-989D8A62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9A0BC5C-6E15-B07A-43AD-9625369F7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711489"/>
            <a:ext cx="11107838" cy="5645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9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244C-CBF0-9EB8-6E88-AC98E044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Divisions of </a:t>
            </a:r>
            <a:r>
              <a:rPr lang="en-US" sz="4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Occipital</a:t>
            </a: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98BFB-DE9B-7642-132F-4672426A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87463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Visual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buSzPct val="65000"/>
            </a:pPr>
            <a:r>
              <a:rPr lang="en-US" sz="3200" dirty="0">
                <a:effectLst/>
                <a:latin typeface="ArialMT"/>
                <a:ea typeface="Times New Roman" panose="02020603050405020304" pitchFamily="18" charset="0"/>
              </a:rPr>
              <a:t>Involved in </a:t>
            </a:r>
            <a:r>
              <a:rPr lang="en-US" sz="3200" dirty="0">
                <a:effectLst/>
                <a:highlight>
                  <a:srgbClr val="FFFF00"/>
                </a:highlight>
                <a:latin typeface="ArialMT"/>
                <a:ea typeface="Times New Roman" panose="02020603050405020304" pitchFamily="18" charset="0"/>
              </a:rPr>
              <a:t>conscious awareness of visual stimuli </a:t>
            </a:r>
            <a:endParaRPr lang="en-US" sz="3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Association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buSzPct val="65000"/>
            </a:pPr>
            <a:r>
              <a:rPr lang="en-US" sz="3200" dirty="0">
                <a:effectLst/>
                <a:latin typeface="ArialMT"/>
                <a:ea typeface="Times New Roman" panose="02020603050405020304" pitchFamily="18" charset="0"/>
              </a:rPr>
              <a:t>Involved in </a:t>
            </a:r>
            <a:r>
              <a:rPr lang="en-US" sz="3200" dirty="0">
                <a:effectLst/>
                <a:highlight>
                  <a:srgbClr val="FFFF00"/>
                </a:highlight>
                <a:latin typeface="ArialMT"/>
                <a:ea typeface="Times New Roman" panose="02020603050405020304" pitchFamily="18" charset="0"/>
              </a:rPr>
              <a:t>analyzing, recognizing, memorizing and understanding a visual stimulus</a:t>
            </a:r>
            <a:r>
              <a:rPr lang="en-US" sz="3200" dirty="0">
                <a:effectLst/>
                <a:latin typeface="ArialMT"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3F89-203D-1856-184B-F240436A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Visual Cortex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9771-3CA7-C152-35CF-4B7F93E92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 awareness of a visual stimuli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retina sees an image (basketball example).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retina does not know what the image is.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sends the image through the optic nerve into a nucleus in the medulla.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eventually moves that image forward to primary visual cortex to give the brain a conscious awareness that there is an image.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visual cortex does not know what the image is. It only knows that there is an image.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sends that information forward in the occipital lobe into the visual association cortex to get some meaning and understanding of the image.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4DA0-F1BC-8487-1BA0-1E6C416F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165581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cortex pathway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retina sees an image (basketball) &gt;&gt;&gt;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 nerve &gt;&gt;&gt; optic tracts &gt;&gt;&gt; lateral geniculate nucleus &gt;&gt;&gt; optic radiations &gt;&gt;&gt; primary visual cortex is aware that an object is there.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page1image29408080">
            <a:extLst>
              <a:ext uri="{FF2B5EF4-FFF2-40B4-BE49-F238E27FC236}">
                <a16:creationId xmlns:a16="http://schemas.microsoft.com/office/drawing/2014/main" id="{D16EF56B-1423-1966-99AA-D70A7581A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6"/>
          <a:stretch/>
        </p:blipFill>
        <p:spPr bwMode="auto">
          <a:xfrm>
            <a:off x="2493818" y="3494274"/>
            <a:ext cx="6157999" cy="2682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607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5468-3DED-24EE-3FBE-8B57AE66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250" cy="1325563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Visual Association Cortex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0732C-9EA1-DA4E-2EB5-11541273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 in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analyzing, recognizing, memorizing and understanding a visual stimulus.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Visual Association Cortex receives the image from the Primary Visual cortex and elaborates its characteristics: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Then, compares it to past memories → allows us to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recognize that the object is a basketball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6B27-A88D-0683-F78C-FD3CA951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ge1image29407456">
            <a:extLst>
              <a:ext uri="{FF2B5EF4-FFF2-40B4-BE49-F238E27FC236}">
                <a16:creationId xmlns:a16="http://schemas.microsoft.com/office/drawing/2014/main" id="{E721F162-4651-C090-3C9E-67F3947A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/>
          <a:stretch/>
        </p:blipFill>
        <p:spPr bwMode="auto">
          <a:xfrm>
            <a:off x="581891" y="365125"/>
            <a:ext cx="10945091" cy="6127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90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371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Nova</vt:lpstr>
      <vt:lpstr>ArialMT</vt:lpstr>
      <vt:lpstr>Calibri</vt:lpstr>
      <vt:lpstr>Calibri Light</vt:lpstr>
      <vt:lpstr>Symbol</vt:lpstr>
      <vt:lpstr>Times New Roman</vt:lpstr>
      <vt:lpstr>Office Theme</vt:lpstr>
      <vt:lpstr>Occipital Lobe Anatomy and Function</vt:lpstr>
      <vt:lpstr>Cerebral Cortex – Occipital Lobe Anatomy &amp; Function </vt:lpstr>
      <vt:lpstr>  Boundaries of Occipital Lobe </vt:lpstr>
      <vt:lpstr> </vt:lpstr>
      <vt:lpstr>Divisions of Occipital Lobe  </vt:lpstr>
      <vt:lpstr>Primary Visual Cortex</vt:lpstr>
      <vt:lpstr>PowerPoint Presentation</vt:lpstr>
      <vt:lpstr>Visual Association Cortex </vt:lpstr>
      <vt:lpstr>PowerPoint Presentation</vt:lpstr>
      <vt:lpstr>Summary of Occipital Lobe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 Lobe Anatomy and Function</dc:title>
  <dc:creator>Mumaugh, Gary</dc:creator>
  <cp:lastModifiedBy>Mumaugh, Gary</cp:lastModifiedBy>
  <cp:revision>9</cp:revision>
  <dcterms:created xsi:type="dcterms:W3CDTF">2022-09-08T03:26:36Z</dcterms:created>
  <dcterms:modified xsi:type="dcterms:W3CDTF">2023-02-02T02:02:28Z</dcterms:modified>
</cp:coreProperties>
</file>